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58" r:id="rId2"/>
    <p:sldId id="264" r:id="rId3"/>
    <p:sldId id="268" r:id="rId4"/>
    <p:sldId id="269" r:id="rId5"/>
    <p:sldId id="270" r:id="rId6"/>
    <p:sldId id="271" r:id="rId7"/>
    <p:sldId id="272" r:id="rId8"/>
    <p:sldId id="273" r:id="rId9"/>
    <p:sldId id="274" r:id="rId10"/>
    <p:sldId id="267" r:id="rId11"/>
  </p:sldIdLst>
  <p:sldSz cx="9144000" cy="6858000" type="screen4x3"/>
  <p:notesSz cx="6858000" cy="9144000"/>
  <p:embeddedFontLst>
    <p:embeddedFont>
      <p:font typeface="Twinkl" panose="020B0604020202020204" charset="0"/>
      <p:regular r:id="rId14"/>
      <p:bold r:id="rId15"/>
    </p:embeddedFont>
    <p:embeddedFont>
      <p:font typeface="Sassoon Infant Rg" panose="02000503030000020003" pitchFamily="2" charset="0"/>
      <p:regular r:id="rId16"/>
    </p:embeddedFont>
    <p:embeddedFont>
      <p:font typeface="Twinkl SemiBold" charset="0"/>
      <p:bold r:id="rId17"/>
    </p:embeddedFont>
    <p:embeddedFont>
      <p:font typeface="Calibri" panose="020F050202020403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3739"/>
    <a:srgbClr val="F1BA7F"/>
    <a:srgbClr val="DE1E5A"/>
    <a:srgbClr val="18A0DB"/>
    <a:srgbClr val="BC0105"/>
    <a:srgbClr val="4DB1E3"/>
    <a:srgbClr val="80C1EB"/>
    <a:srgbClr val="ACDDFC"/>
    <a:srgbClr val="FFFFFF"/>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1" autoAdjust="0"/>
    <p:restoredTop sz="94660"/>
  </p:normalViewPr>
  <p:slideViewPr>
    <p:cSldViewPr snapToGrid="0" showGuides="1">
      <p:cViewPr>
        <p:scale>
          <a:sx n="81" d="100"/>
          <a:sy n="81" d="100"/>
        </p:scale>
        <p:origin x="-996" y="-36"/>
      </p:cViewPr>
      <p:guideLst>
        <p:guide orient="horz" pos="2160"/>
        <p:guide orient="horz" pos="3974"/>
        <p:guide orient="horz" pos="346"/>
        <p:guide orient="horz" pos="482"/>
        <p:guide orient="horz" pos="3838"/>
        <p:guide pos="2880"/>
        <p:guide pos="340"/>
        <p:guide pos="5420"/>
        <p:guide pos="476"/>
        <p:guide pos="5284"/>
      </p:guideLst>
    </p:cSldViewPr>
  </p:slideViewPr>
  <p:notesTextViewPr>
    <p:cViewPr>
      <p:scale>
        <a:sx n="3" d="2"/>
        <a:sy n="3" d="2"/>
      </p:scale>
      <p:origin x="0" y="0"/>
    </p:cViewPr>
  </p:notesTextViewPr>
  <p:notesViewPr>
    <p:cSldViewPr snapToGrid="0" showGuides="1">
      <p:cViewPr varScale="1">
        <p:scale>
          <a:sx n="88" d="100"/>
          <a:sy n="88" d="100"/>
        </p:scale>
        <p:origin x="345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26/04/2020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26/04/2020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Click to edit Master text styles</a:t>
            </a:r>
          </a:p>
          <a:p>
            <a:pPr lvl="1"/>
            <a:r>
              <a:rPr lang="en-US"/>
              <a:t>Second level</a:t>
            </a:r>
          </a:p>
          <a:p>
            <a:pPr lvl="2"/>
            <a:r>
              <a:rPr lang="en-US"/>
              <a:t>Third level</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dirty="0">
                <a:latin typeface="Twinkl" pitchFamily="50" charset="0"/>
              </a:rPr>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83147" y="1206102"/>
            <a:ext cx="3470689" cy="2222898"/>
          </a:xfrm>
          <a:prstGeom prst="rect">
            <a:avLst/>
          </a:prstGeom>
        </p:spPr>
        <p:txBody>
          <a:bodyPr wrap="square" lIns="0" tIns="72000" rIns="0" bIns="72000">
            <a:spAutoFit/>
          </a:bodyPr>
          <a:lstStyle/>
          <a:p>
            <a:pPr>
              <a:lnSpc>
                <a:spcPct val="150000"/>
              </a:lnSpc>
              <a:spcBef>
                <a:spcPct val="0"/>
              </a:spcBef>
            </a:pPr>
            <a:r>
              <a:rPr lang="en-GB" altLang="en-US" dirty="0">
                <a:ea typeface="Sassoon Infant Rg" panose="02000503030000020003" pitchFamily="50" charset="0"/>
                <a:cs typeface="Arial" panose="020B0604020202020204" pitchFamily="34" charset="0"/>
              </a:rPr>
              <a:t>On the morning of July 16</a:t>
            </a:r>
            <a:r>
              <a:rPr lang="en-GB" altLang="en-US" baseline="30000" dirty="0">
                <a:ea typeface="Sassoon Infant Rg" panose="02000503030000020003" pitchFamily="50" charset="0"/>
                <a:cs typeface="Arial" panose="020B0604020202020204" pitchFamily="34" charset="0"/>
              </a:rPr>
              <a:t>th</a:t>
            </a:r>
            <a:r>
              <a:rPr lang="en-GB" altLang="en-US" dirty="0">
                <a:ea typeface="Sassoon Infant Rg" panose="02000503030000020003" pitchFamily="50" charset="0"/>
                <a:cs typeface="Arial" panose="020B0604020202020204" pitchFamily="34" charset="0"/>
              </a:rPr>
              <a:t> 1969, the United States of America got ready to launch its </a:t>
            </a:r>
            <a:r>
              <a:rPr lang="en-GB" altLang="en-US" b="1" dirty="0">
                <a:ea typeface="Sassoon Infant Rg" panose="02000503030000020003" pitchFamily="50" charset="0"/>
                <a:cs typeface="Arial" panose="020B0604020202020204" pitchFamily="34" charset="0"/>
              </a:rPr>
              <a:t>Saturn V rocket </a:t>
            </a:r>
            <a:r>
              <a:rPr lang="en-GB" altLang="en-US" dirty="0">
                <a:ea typeface="Sassoon Infant Rg" panose="02000503030000020003" pitchFamily="50" charset="0"/>
                <a:cs typeface="Arial" panose="020B0604020202020204" pitchFamily="34" charset="0"/>
              </a:rPr>
              <a:t>from launch pad 39A at Cape Kennedy, Florida, USA.</a:t>
            </a:r>
          </a:p>
        </p:txBody>
      </p:sp>
      <p:pic>
        <p:nvPicPr>
          <p:cNvPr id="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91720" y="1069493"/>
            <a:ext cx="3538128" cy="47190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Title 1"/>
          <p:cNvSpPr txBox="1">
            <a:spLocks/>
          </p:cNvSpPr>
          <p:nvPr/>
        </p:nvSpPr>
        <p:spPr>
          <a:xfrm>
            <a:off x="4801951" y="5295910"/>
            <a:ext cx="3465781" cy="329996"/>
          </a:xfrm>
          <a:prstGeom prst="rect">
            <a:avLst/>
          </a:prstGeom>
          <a:noFill/>
          <a:ln>
            <a:noFill/>
          </a:ln>
        </p:spPr>
        <p:txBody>
          <a:bodyPr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1000" dirty="0">
                <a:solidFill>
                  <a:schemeClr val="bg1"/>
                </a:solidFill>
                <a:latin typeface="StickBallBold" pitchFamily="2" charset="0"/>
                <a:cs typeface="Arial" pitchFamily="34" charset="0"/>
              </a:rPr>
              <a:t>Photo courtesy of kelliwhitman (@flickr.com) - granted under creative commons licence - attribution</a:t>
            </a:r>
          </a:p>
        </p:txBody>
      </p:sp>
    </p:spTree>
    <p:extLst>
      <p:ext uri="{BB962C8B-B14F-4D97-AF65-F5344CB8AC3E}">
        <p14:creationId xmlns:p14="http://schemas.microsoft.com/office/powerpoint/2010/main" val="128623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981306"/>
            <a:ext cx="7632699" cy="1391901"/>
          </a:xfrm>
          <a:prstGeom prst="rect">
            <a:avLst/>
          </a:prstGeom>
          <a:solidFill>
            <a:srgbClr val="F1BA7F"/>
          </a:solidFill>
        </p:spPr>
        <p:txBody>
          <a:bodyPr wrap="square" lIns="36000" tIns="72000" rIns="36000" bIns="72000">
            <a:spAutoFit/>
          </a:bodyPr>
          <a:lstStyle/>
          <a:p>
            <a:pPr algn="ctr">
              <a:lnSpc>
                <a:spcPct val="150000"/>
              </a:lnSpc>
              <a:spcBef>
                <a:spcPct val="0"/>
              </a:spcBef>
            </a:pPr>
            <a:r>
              <a:rPr lang="en-GB" altLang="en-US" dirty="0">
                <a:ea typeface="Sassoon Infant Rg" panose="02000503030000020003" pitchFamily="50" charset="0"/>
                <a:cs typeface="Sassoon Infant Rg" panose="02000503030000020003" pitchFamily="50" charset="0"/>
              </a:rPr>
              <a:t>Saturn 5 was the largest rocket ever built. It was </a:t>
            </a:r>
            <a:r>
              <a:rPr lang="en-GB" altLang="en-US" b="1" dirty="0">
                <a:ea typeface="Sassoon Infant Rg" panose="02000503030000020003" pitchFamily="50" charset="0"/>
                <a:cs typeface="Sassoon Infant Rg" panose="02000503030000020003" pitchFamily="50" charset="0"/>
              </a:rPr>
              <a:t>111</a:t>
            </a:r>
            <a:r>
              <a:rPr lang="en-GB" altLang="en-US" dirty="0">
                <a:ea typeface="Sassoon Infant Rg" panose="02000503030000020003" pitchFamily="50" charset="0"/>
                <a:cs typeface="Sassoon Infant Rg" panose="02000503030000020003" pitchFamily="50" charset="0"/>
              </a:rPr>
              <a:t> metres high, that’s taller than the Statue of Liberty and taller than many tower blocks. It weighed </a:t>
            </a:r>
            <a:r>
              <a:rPr lang="en-GB" altLang="en-US" b="1" dirty="0">
                <a:ea typeface="Sassoon Infant Rg" panose="02000503030000020003" pitchFamily="50" charset="0"/>
                <a:cs typeface="Sassoon Infant Rg" panose="02000503030000020003" pitchFamily="50" charset="0"/>
              </a:rPr>
              <a:t>2.9 million kilograms (2 900 000 kg) </a:t>
            </a:r>
            <a:r>
              <a:rPr lang="en-GB" altLang="en-US" dirty="0">
                <a:ea typeface="Sassoon Infant Rg" panose="02000503030000020003" pitchFamily="50" charset="0"/>
                <a:cs typeface="Sassoon Infant Rg" panose="02000503030000020003" pitchFamily="50" charset="0"/>
              </a:rPr>
              <a:t>when it was full of fuel.</a:t>
            </a:r>
            <a:endParaRPr lang="en-GB" altLang="en-US" dirty="0">
              <a:ea typeface="Sassoon Infant Rg" panose="02000503030000020003" pitchFamily="50" charset="0"/>
              <a:cs typeface="Arial" panose="020B0604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556" y="2672576"/>
            <a:ext cx="4753350" cy="30960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itle 1"/>
          <p:cNvSpPr txBox="1">
            <a:spLocks/>
          </p:cNvSpPr>
          <p:nvPr/>
        </p:nvSpPr>
        <p:spPr>
          <a:xfrm>
            <a:off x="1188721" y="5501756"/>
            <a:ext cx="4591736" cy="266872"/>
          </a:xfrm>
          <a:prstGeom prst="rect">
            <a:avLst/>
          </a:prstGeom>
          <a:noFill/>
          <a:ln>
            <a:noFill/>
          </a:ln>
        </p:spPr>
        <p:txBody>
          <a:bodyPr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1000" dirty="0">
                <a:solidFill>
                  <a:schemeClr val="bg1"/>
                </a:solidFill>
                <a:latin typeface="StickBallBold" pitchFamily="2" charset="0"/>
                <a:cs typeface="Arial" pitchFamily="34" charset="0"/>
              </a:rPr>
              <a:t>Photo courtesy of kelliwhitman (@flickr.com) - granted under creative commons licence - attribution</a:t>
            </a:r>
          </a:p>
        </p:txBody>
      </p:sp>
      <p:sp>
        <p:nvSpPr>
          <p:cNvPr id="2" name="Rectangle 1"/>
          <p:cNvSpPr/>
          <p:nvPr/>
        </p:nvSpPr>
        <p:spPr>
          <a:xfrm>
            <a:off x="6010102" y="2637620"/>
            <a:ext cx="2452255" cy="3139321"/>
          </a:xfrm>
          <a:prstGeom prst="rect">
            <a:avLst/>
          </a:prstGeom>
          <a:solidFill>
            <a:srgbClr val="B63739"/>
          </a:solidFill>
        </p:spPr>
        <p:txBody>
          <a:bodyPr wrap="square">
            <a:spAutoFit/>
          </a:bodyPr>
          <a:lstStyle/>
          <a:p>
            <a:pPr>
              <a:spcBef>
                <a:spcPct val="0"/>
              </a:spcBef>
              <a:buFontTx/>
              <a:buNone/>
            </a:pPr>
            <a:r>
              <a:rPr lang="en-GB" altLang="en-US" dirty="0">
                <a:solidFill>
                  <a:schemeClr val="bg1"/>
                </a:solidFill>
                <a:ea typeface="Sassoon Infant Rg" panose="02000503030000020003" pitchFamily="50" charset="0"/>
                <a:cs typeface="Sassoon Infant Rg" panose="02000503030000020003" pitchFamily="50" charset="0"/>
              </a:rPr>
              <a:t>Saturn V had 5 gigantic F1 engines to launch it into space. </a:t>
            </a:r>
          </a:p>
          <a:p>
            <a:pPr>
              <a:spcBef>
                <a:spcPct val="0"/>
              </a:spcBef>
              <a:buFontTx/>
              <a:buNone/>
            </a:pPr>
            <a:endParaRPr lang="en-GB" altLang="en-US" dirty="0">
              <a:solidFill>
                <a:schemeClr val="bg1"/>
              </a:solidFill>
              <a:ea typeface="Sassoon Infant Rg" panose="02000503030000020003" pitchFamily="50" charset="0"/>
              <a:cs typeface="Sassoon Infant Rg" panose="02000503030000020003" pitchFamily="50" charset="0"/>
            </a:endParaRPr>
          </a:p>
          <a:p>
            <a:pPr>
              <a:spcBef>
                <a:spcPct val="0"/>
              </a:spcBef>
              <a:buFontTx/>
              <a:buNone/>
            </a:pPr>
            <a:r>
              <a:rPr lang="en-GB" altLang="en-US" dirty="0">
                <a:solidFill>
                  <a:schemeClr val="bg1"/>
                </a:solidFill>
                <a:ea typeface="Sassoon Infant Rg" panose="02000503030000020003" pitchFamily="50" charset="0"/>
                <a:cs typeface="Sassoon Infant Rg" panose="02000503030000020003" pitchFamily="50" charset="0"/>
              </a:rPr>
              <a:t>Even more engines were used later on in its journey.</a:t>
            </a:r>
          </a:p>
          <a:p>
            <a:pPr>
              <a:spcBef>
                <a:spcPct val="0"/>
              </a:spcBef>
              <a:buFontTx/>
              <a:buNone/>
            </a:pPr>
            <a:endParaRPr lang="en-GB" altLang="en-US" dirty="0">
              <a:solidFill>
                <a:schemeClr val="bg1"/>
              </a:solidFill>
              <a:ea typeface="Sassoon Infant Rg" panose="02000503030000020003" pitchFamily="50" charset="0"/>
              <a:cs typeface="Sassoon Infant Rg" panose="02000503030000020003" pitchFamily="50" charset="0"/>
            </a:endParaRPr>
          </a:p>
          <a:p>
            <a:pPr>
              <a:spcBef>
                <a:spcPct val="0"/>
              </a:spcBef>
              <a:buFontTx/>
              <a:buNone/>
            </a:pPr>
            <a:r>
              <a:rPr lang="en-GB" altLang="en-US" dirty="0">
                <a:solidFill>
                  <a:schemeClr val="bg1"/>
                </a:solidFill>
                <a:ea typeface="Sassoon Infant Rg" panose="02000503030000020003" pitchFamily="50" charset="0"/>
                <a:cs typeface="Sassoon Infant Rg" panose="02000503030000020003" pitchFamily="50" charset="0"/>
              </a:rPr>
              <a:t>Here is just one of the five F1 engines. They really were massive!</a:t>
            </a:r>
          </a:p>
        </p:txBody>
      </p:sp>
    </p:spTree>
    <p:extLst>
      <p:ext uri="{BB962C8B-B14F-4D97-AF65-F5344CB8AC3E}">
        <p14:creationId xmlns:p14="http://schemas.microsoft.com/office/powerpoint/2010/main" val="2205915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farm5.staticflickr.com/4123/4812251945_742cc0c365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2003" y="2326959"/>
            <a:ext cx="3659768" cy="36031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Rectangle 4"/>
          <p:cNvSpPr/>
          <p:nvPr/>
        </p:nvSpPr>
        <p:spPr>
          <a:xfrm>
            <a:off x="755650" y="956367"/>
            <a:ext cx="7632699" cy="1212365"/>
          </a:xfrm>
          <a:prstGeom prst="rect">
            <a:avLst/>
          </a:prstGeom>
          <a:solidFill>
            <a:srgbClr val="F1BA7F"/>
          </a:solidFill>
        </p:spPr>
        <p:txBody>
          <a:bodyPr wrap="square" lIns="36000" tIns="72000" rIns="36000" bIns="72000">
            <a:spAutoFit/>
          </a:bodyPr>
          <a:lstStyle/>
          <a:p>
            <a:pPr algn="ctr">
              <a:lnSpc>
                <a:spcPct val="150000"/>
              </a:lnSpc>
              <a:spcBef>
                <a:spcPct val="0"/>
              </a:spcBef>
            </a:pPr>
            <a:r>
              <a:rPr lang="en-GB" altLang="en-US" sz="1600" dirty="0">
                <a:ea typeface="Sassoon Infant Rg" panose="02000503030000020003" pitchFamily="50" charset="0"/>
                <a:cs typeface="Sassoon Infant Rg" panose="02000503030000020003" pitchFamily="50" charset="0"/>
              </a:rPr>
              <a:t>Three astronauts were on board Saturn V: </a:t>
            </a:r>
            <a:r>
              <a:rPr lang="en-GB" altLang="en-US" sz="1600" b="1" dirty="0">
                <a:ea typeface="Sassoon Infant Rg" panose="02000503030000020003" pitchFamily="50" charset="0"/>
                <a:cs typeface="Sassoon Infant Rg" panose="02000503030000020003" pitchFamily="50" charset="0"/>
              </a:rPr>
              <a:t>Neil Armstrong, Michael Collins and Edwin “Buzz” Aldrin.</a:t>
            </a:r>
            <a:r>
              <a:rPr lang="en-GB" altLang="en-US" sz="1600" dirty="0">
                <a:ea typeface="Sassoon Infant Rg" panose="02000503030000020003" pitchFamily="50" charset="0"/>
                <a:cs typeface="Sassoon Infant Rg" panose="02000503030000020003" pitchFamily="50" charset="0"/>
              </a:rPr>
              <a:t> The astronauts had to go through lots of training to move around in their bulky spacesuits, and test all the spacecraft’s equipment.</a:t>
            </a:r>
          </a:p>
        </p:txBody>
      </p:sp>
      <p:pic>
        <p:nvPicPr>
          <p:cNvPr id="7" name="Picture 2" descr="http://farm5.staticflickr.com/4100/4812251861_a1228aeb6f_b.jpg"/>
          <p:cNvPicPr>
            <a:picLocks noChangeAspect="1" noChangeArrowheads="1"/>
          </p:cNvPicPr>
          <p:nvPr/>
        </p:nvPicPr>
        <p:blipFill rotWithShape="1">
          <a:blip r:embed="rId3">
            <a:extLst>
              <a:ext uri="{28A0092B-C50C-407E-A947-70E740481C1C}">
                <a14:useLocalDpi xmlns:a14="http://schemas.microsoft.com/office/drawing/2010/main" val="0"/>
              </a:ext>
            </a:extLst>
          </a:blip>
          <a:srcRect l="672" t="9039" r="1794" b="9039"/>
          <a:stretch/>
        </p:blipFill>
        <p:spPr bwMode="auto">
          <a:xfrm>
            <a:off x="844294" y="2326959"/>
            <a:ext cx="3617473" cy="36166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0" name="Title 1"/>
          <p:cNvSpPr txBox="1">
            <a:spLocks/>
          </p:cNvSpPr>
          <p:nvPr/>
        </p:nvSpPr>
        <p:spPr>
          <a:xfrm>
            <a:off x="1862890" y="6008990"/>
            <a:ext cx="5287890" cy="267424"/>
          </a:xfrm>
          <a:prstGeom prst="rect">
            <a:avLst/>
          </a:prstGeom>
          <a:noFill/>
          <a:ln>
            <a:no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1000" dirty="0">
                <a:latin typeface="StickBallBold" pitchFamily="2" charset="0"/>
                <a:cs typeface="Arial" pitchFamily="34" charset="0"/>
              </a:rPr>
              <a:t>Photo courtesy of NASA (@flickr.com) - granted under creative commons licence - attribution</a:t>
            </a:r>
          </a:p>
        </p:txBody>
      </p:sp>
      <p:sp>
        <p:nvSpPr>
          <p:cNvPr id="11" name="TextBox 3"/>
          <p:cNvSpPr txBox="1">
            <a:spLocks noChangeArrowheads="1"/>
          </p:cNvSpPr>
          <p:nvPr/>
        </p:nvSpPr>
        <p:spPr bwMode="auto">
          <a:xfrm>
            <a:off x="972589" y="4997630"/>
            <a:ext cx="3350029"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StickBallBold" pitchFamily="2" charset="0"/>
              </a:defRPr>
            </a:lvl1pPr>
            <a:lvl2pPr marL="742950" indent="-285750">
              <a:spcBef>
                <a:spcPct val="20000"/>
              </a:spcBef>
              <a:buFont typeface="Arial" panose="020B0604020202020204" pitchFamily="34" charset="0"/>
              <a:buChar char="–"/>
              <a:defRPr sz="2800">
                <a:solidFill>
                  <a:schemeClr val="tx1"/>
                </a:solidFill>
                <a:latin typeface="StickBallBold" pitchFamily="2" charset="0"/>
              </a:defRPr>
            </a:lvl2pPr>
            <a:lvl3pPr marL="1143000" indent="-228600">
              <a:spcBef>
                <a:spcPct val="20000"/>
              </a:spcBef>
              <a:buFont typeface="Arial" panose="020B0604020202020204" pitchFamily="34" charset="0"/>
              <a:buChar char="•"/>
              <a:defRPr sz="2400">
                <a:solidFill>
                  <a:schemeClr val="tx1"/>
                </a:solidFill>
                <a:latin typeface="StickBallBold" pitchFamily="2" charset="0"/>
              </a:defRPr>
            </a:lvl3pPr>
            <a:lvl4pPr marL="1600200" indent="-228600">
              <a:spcBef>
                <a:spcPct val="20000"/>
              </a:spcBef>
              <a:buFont typeface="Arial" panose="020B0604020202020204" pitchFamily="34" charset="0"/>
              <a:buChar char="–"/>
              <a:defRPr sz="2000">
                <a:solidFill>
                  <a:schemeClr val="tx1"/>
                </a:solidFill>
                <a:latin typeface="StickBallBold" pitchFamily="2" charset="0"/>
              </a:defRPr>
            </a:lvl4pPr>
            <a:lvl5pPr marL="2057400" indent="-228600">
              <a:spcBef>
                <a:spcPct val="20000"/>
              </a:spcBef>
              <a:buFont typeface="Arial" panose="020B0604020202020204" pitchFamily="34" charset="0"/>
              <a:buChar char="»"/>
              <a:defRPr sz="2000">
                <a:solidFill>
                  <a:schemeClr val="tx1"/>
                </a:solidFill>
                <a:latin typeface="StickBallBold"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StickBallBold"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StickBallBold"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StickBallBold"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StickBallBold" pitchFamily="2" charset="0"/>
              </a:defRPr>
            </a:lvl9pPr>
          </a:lstStyle>
          <a:p>
            <a:pPr algn="ctr">
              <a:spcBef>
                <a:spcPct val="0"/>
              </a:spcBef>
              <a:buFontTx/>
              <a:buNone/>
            </a:pPr>
            <a:r>
              <a:rPr lang="en-GB" altLang="en-US" sz="1600" dirty="0">
                <a:latin typeface="+mn-lt"/>
              </a:rPr>
              <a:t>Astronaut Michael Collins during </a:t>
            </a:r>
          </a:p>
          <a:p>
            <a:pPr algn="ctr">
              <a:spcBef>
                <a:spcPct val="0"/>
              </a:spcBef>
              <a:buFontTx/>
              <a:buNone/>
            </a:pPr>
            <a:r>
              <a:rPr lang="en-GB" altLang="en-US" sz="1600" dirty="0">
                <a:latin typeface="+mn-lt"/>
              </a:rPr>
              <a:t>a practice for the Apollo 11 mission.</a:t>
            </a:r>
          </a:p>
        </p:txBody>
      </p:sp>
      <p:sp>
        <p:nvSpPr>
          <p:cNvPr id="12" name="TextBox 3"/>
          <p:cNvSpPr txBox="1">
            <a:spLocks noChangeArrowheads="1"/>
          </p:cNvSpPr>
          <p:nvPr/>
        </p:nvSpPr>
        <p:spPr bwMode="auto">
          <a:xfrm>
            <a:off x="4821383" y="5243852"/>
            <a:ext cx="3300152"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StickBallBold" pitchFamily="2" charset="0"/>
              </a:defRPr>
            </a:lvl1pPr>
            <a:lvl2pPr marL="742950" indent="-285750">
              <a:spcBef>
                <a:spcPct val="20000"/>
              </a:spcBef>
              <a:buFont typeface="Arial" panose="020B0604020202020204" pitchFamily="34" charset="0"/>
              <a:buChar char="–"/>
              <a:defRPr sz="2800">
                <a:solidFill>
                  <a:schemeClr val="tx1"/>
                </a:solidFill>
                <a:latin typeface="StickBallBold" pitchFamily="2" charset="0"/>
              </a:defRPr>
            </a:lvl2pPr>
            <a:lvl3pPr marL="1143000" indent="-228600">
              <a:spcBef>
                <a:spcPct val="20000"/>
              </a:spcBef>
              <a:buFont typeface="Arial" panose="020B0604020202020204" pitchFamily="34" charset="0"/>
              <a:buChar char="•"/>
              <a:defRPr sz="2400">
                <a:solidFill>
                  <a:schemeClr val="tx1"/>
                </a:solidFill>
                <a:latin typeface="StickBallBold" pitchFamily="2" charset="0"/>
              </a:defRPr>
            </a:lvl3pPr>
            <a:lvl4pPr marL="1600200" indent="-228600">
              <a:spcBef>
                <a:spcPct val="20000"/>
              </a:spcBef>
              <a:buFont typeface="Arial" panose="020B0604020202020204" pitchFamily="34" charset="0"/>
              <a:buChar char="–"/>
              <a:defRPr sz="2000">
                <a:solidFill>
                  <a:schemeClr val="tx1"/>
                </a:solidFill>
                <a:latin typeface="StickBallBold" pitchFamily="2" charset="0"/>
              </a:defRPr>
            </a:lvl4pPr>
            <a:lvl5pPr marL="2057400" indent="-228600">
              <a:spcBef>
                <a:spcPct val="20000"/>
              </a:spcBef>
              <a:buFont typeface="Arial" panose="020B0604020202020204" pitchFamily="34" charset="0"/>
              <a:buChar char="»"/>
              <a:defRPr sz="2000">
                <a:solidFill>
                  <a:schemeClr val="tx1"/>
                </a:solidFill>
                <a:latin typeface="StickBallBold"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StickBallBold"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StickBallBold"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StickBallBold"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StickBallBold" pitchFamily="2" charset="0"/>
              </a:defRPr>
            </a:lvl9pPr>
          </a:lstStyle>
          <a:p>
            <a:pPr algn="ctr">
              <a:spcBef>
                <a:spcPct val="0"/>
              </a:spcBef>
              <a:buFontTx/>
              <a:buNone/>
            </a:pPr>
            <a:r>
              <a:rPr lang="en-GB" altLang="en-US" sz="1600" dirty="0">
                <a:latin typeface="+mn-lt"/>
              </a:rPr>
              <a:t>Astronaut Buzz Aldrin inspecting </a:t>
            </a:r>
          </a:p>
          <a:p>
            <a:pPr algn="ctr">
              <a:spcBef>
                <a:spcPct val="0"/>
              </a:spcBef>
              <a:buFontTx/>
              <a:buNone/>
            </a:pPr>
            <a:r>
              <a:rPr lang="en-GB" altLang="en-US" sz="1600" dirty="0">
                <a:latin typeface="+mn-lt"/>
              </a:rPr>
              <a:t>the Saturn V rocket.</a:t>
            </a:r>
          </a:p>
        </p:txBody>
      </p:sp>
    </p:spTree>
    <p:extLst>
      <p:ext uri="{BB962C8B-B14F-4D97-AF65-F5344CB8AC3E}">
        <p14:creationId xmlns:p14="http://schemas.microsoft.com/office/powerpoint/2010/main" val="3592174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956367"/>
            <a:ext cx="7632699" cy="1212365"/>
          </a:xfrm>
          <a:prstGeom prst="rect">
            <a:avLst/>
          </a:prstGeom>
          <a:solidFill>
            <a:srgbClr val="F1BA7F"/>
          </a:solidFill>
        </p:spPr>
        <p:txBody>
          <a:bodyPr wrap="square" lIns="36000" tIns="72000" rIns="36000" bIns="72000">
            <a:spAutoFit/>
          </a:bodyPr>
          <a:lstStyle/>
          <a:p>
            <a:pPr algn="ctr">
              <a:lnSpc>
                <a:spcPct val="150000"/>
              </a:lnSpc>
              <a:spcBef>
                <a:spcPct val="0"/>
              </a:spcBef>
            </a:pPr>
            <a:r>
              <a:rPr lang="en-GB" altLang="en-US" sz="1600" dirty="0">
                <a:ea typeface="Sassoon Infant Rg" panose="02000503030000020003" pitchFamily="50" charset="0"/>
                <a:cs typeface="Sassoon Infant Rg" panose="02000503030000020003" pitchFamily="50" charset="0"/>
              </a:rPr>
              <a:t>On launch day, Collins, Armstrong and Aldrin sat at the very top of Saturn V in the command module. At 9:32am Saturn V’s engines fired and the rocket launched off from its tower. Twelve minutes later, the astronauts were orbiting Earth.</a:t>
            </a:r>
          </a:p>
        </p:txBody>
      </p:sp>
      <p:sp>
        <p:nvSpPr>
          <p:cNvPr id="10" name="Title 1"/>
          <p:cNvSpPr txBox="1">
            <a:spLocks/>
          </p:cNvSpPr>
          <p:nvPr/>
        </p:nvSpPr>
        <p:spPr>
          <a:xfrm>
            <a:off x="1862890" y="6008990"/>
            <a:ext cx="5287890" cy="267424"/>
          </a:xfrm>
          <a:prstGeom prst="rect">
            <a:avLst/>
          </a:prstGeom>
          <a:noFill/>
          <a:ln>
            <a:no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1000" dirty="0">
                <a:latin typeface="StickBallBold" pitchFamily="2" charset="0"/>
                <a:cs typeface="Arial" pitchFamily="34" charset="0"/>
              </a:rPr>
              <a:t>Photo courtesy of NASA (@flickr.com) - granted under creative commons licence - attribution</a:t>
            </a:r>
          </a:p>
        </p:txBody>
      </p:sp>
      <p:pic>
        <p:nvPicPr>
          <p:cNvPr id="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60768" y="2339125"/>
            <a:ext cx="2877703" cy="35971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3" name="Picture 4" descr="http://farm5.staticflickr.com/4013/4545972032_1e4f7b0ce4_o.jpg"/>
          <p:cNvPicPr>
            <a:picLocks noChangeAspect="1" noChangeArrowheads="1"/>
          </p:cNvPicPr>
          <p:nvPr/>
        </p:nvPicPr>
        <p:blipFill rotWithShape="1">
          <a:blip r:embed="rId3">
            <a:extLst>
              <a:ext uri="{28A0092B-C50C-407E-A947-70E740481C1C}">
                <a14:useLocalDpi xmlns:a14="http://schemas.microsoft.com/office/drawing/2010/main" val="0"/>
              </a:ext>
            </a:extLst>
          </a:blip>
          <a:srcRect l="13975" t="231" r="13295" b="461"/>
          <a:stretch/>
        </p:blipFill>
        <p:spPr bwMode="auto">
          <a:xfrm>
            <a:off x="813842" y="2333874"/>
            <a:ext cx="4456429" cy="35816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5" name="TextBox 3"/>
          <p:cNvSpPr txBox="1">
            <a:spLocks noChangeArrowheads="1"/>
          </p:cNvSpPr>
          <p:nvPr/>
        </p:nvSpPr>
        <p:spPr bwMode="auto">
          <a:xfrm>
            <a:off x="5590725" y="5268595"/>
            <a:ext cx="2617788" cy="522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StickBallBold" pitchFamily="2" charset="0"/>
              </a:defRPr>
            </a:lvl1pPr>
            <a:lvl2pPr marL="742950" indent="-285750">
              <a:spcBef>
                <a:spcPct val="20000"/>
              </a:spcBef>
              <a:buFont typeface="Arial" panose="020B0604020202020204" pitchFamily="34" charset="0"/>
              <a:buChar char="–"/>
              <a:defRPr sz="2800">
                <a:solidFill>
                  <a:schemeClr val="tx1"/>
                </a:solidFill>
                <a:latin typeface="StickBallBold" pitchFamily="2" charset="0"/>
              </a:defRPr>
            </a:lvl2pPr>
            <a:lvl3pPr marL="1143000" indent="-228600">
              <a:spcBef>
                <a:spcPct val="20000"/>
              </a:spcBef>
              <a:buFont typeface="Arial" panose="020B0604020202020204" pitchFamily="34" charset="0"/>
              <a:buChar char="•"/>
              <a:defRPr sz="2400">
                <a:solidFill>
                  <a:schemeClr val="tx1"/>
                </a:solidFill>
                <a:latin typeface="StickBallBold" pitchFamily="2" charset="0"/>
              </a:defRPr>
            </a:lvl3pPr>
            <a:lvl4pPr marL="1600200" indent="-228600">
              <a:spcBef>
                <a:spcPct val="20000"/>
              </a:spcBef>
              <a:buFont typeface="Arial" panose="020B0604020202020204" pitchFamily="34" charset="0"/>
              <a:buChar char="–"/>
              <a:defRPr sz="2000">
                <a:solidFill>
                  <a:schemeClr val="tx1"/>
                </a:solidFill>
                <a:latin typeface="StickBallBold" pitchFamily="2" charset="0"/>
              </a:defRPr>
            </a:lvl4pPr>
            <a:lvl5pPr marL="2057400" indent="-228600">
              <a:spcBef>
                <a:spcPct val="20000"/>
              </a:spcBef>
              <a:buFont typeface="Arial" panose="020B0604020202020204" pitchFamily="34" charset="0"/>
              <a:buChar char="»"/>
              <a:defRPr sz="2000">
                <a:solidFill>
                  <a:schemeClr val="tx1"/>
                </a:solidFill>
                <a:latin typeface="StickBallBold"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StickBallBold"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StickBallBold"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StickBallBold"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StickBallBold" pitchFamily="2" charset="0"/>
              </a:defRPr>
            </a:lvl9pPr>
          </a:lstStyle>
          <a:p>
            <a:pPr algn="ctr">
              <a:spcBef>
                <a:spcPct val="0"/>
              </a:spcBef>
              <a:buFontTx/>
              <a:buNone/>
            </a:pPr>
            <a:r>
              <a:rPr lang="en-GB" altLang="en-US" sz="1400" dirty="0">
                <a:latin typeface="+mn-lt"/>
              </a:rPr>
              <a:t>The Saturn V rocket blasts</a:t>
            </a:r>
          </a:p>
          <a:p>
            <a:pPr algn="ctr">
              <a:spcBef>
                <a:spcPct val="0"/>
              </a:spcBef>
              <a:buFontTx/>
              <a:buNone/>
            </a:pPr>
            <a:r>
              <a:rPr lang="en-GB" altLang="en-US" sz="1400" dirty="0">
                <a:latin typeface="+mn-lt"/>
              </a:rPr>
              <a:t> into space.</a:t>
            </a:r>
          </a:p>
        </p:txBody>
      </p:sp>
      <p:sp>
        <p:nvSpPr>
          <p:cNvPr id="16" name="TextBox 3"/>
          <p:cNvSpPr txBox="1">
            <a:spLocks noChangeArrowheads="1"/>
          </p:cNvSpPr>
          <p:nvPr/>
        </p:nvSpPr>
        <p:spPr bwMode="auto">
          <a:xfrm>
            <a:off x="920692" y="5268595"/>
            <a:ext cx="4233199" cy="522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StickBallBold" pitchFamily="2" charset="0"/>
              </a:defRPr>
            </a:lvl1pPr>
            <a:lvl2pPr marL="742950" indent="-285750">
              <a:spcBef>
                <a:spcPct val="20000"/>
              </a:spcBef>
              <a:buFont typeface="Arial" panose="020B0604020202020204" pitchFamily="34" charset="0"/>
              <a:buChar char="–"/>
              <a:defRPr sz="2800">
                <a:solidFill>
                  <a:schemeClr val="tx1"/>
                </a:solidFill>
                <a:latin typeface="StickBallBold" pitchFamily="2" charset="0"/>
              </a:defRPr>
            </a:lvl2pPr>
            <a:lvl3pPr marL="1143000" indent="-228600">
              <a:spcBef>
                <a:spcPct val="20000"/>
              </a:spcBef>
              <a:buFont typeface="Arial" panose="020B0604020202020204" pitchFamily="34" charset="0"/>
              <a:buChar char="•"/>
              <a:defRPr sz="2400">
                <a:solidFill>
                  <a:schemeClr val="tx1"/>
                </a:solidFill>
                <a:latin typeface="StickBallBold" pitchFamily="2" charset="0"/>
              </a:defRPr>
            </a:lvl3pPr>
            <a:lvl4pPr marL="1600200" indent="-228600">
              <a:spcBef>
                <a:spcPct val="20000"/>
              </a:spcBef>
              <a:buFont typeface="Arial" panose="020B0604020202020204" pitchFamily="34" charset="0"/>
              <a:buChar char="–"/>
              <a:defRPr sz="2000">
                <a:solidFill>
                  <a:schemeClr val="tx1"/>
                </a:solidFill>
                <a:latin typeface="StickBallBold" pitchFamily="2" charset="0"/>
              </a:defRPr>
            </a:lvl4pPr>
            <a:lvl5pPr marL="2057400" indent="-228600">
              <a:spcBef>
                <a:spcPct val="20000"/>
              </a:spcBef>
              <a:buFont typeface="Arial" panose="020B0604020202020204" pitchFamily="34" charset="0"/>
              <a:buChar char="»"/>
              <a:defRPr sz="2000">
                <a:solidFill>
                  <a:schemeClr val="tx1"/>
                </a:solidFill>
                <a:latin typeface="StickBallBold"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StickBallBold"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StickBallBold"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StickBallBold"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StickBallBold" pitchFamily="2" charset="0"/>
              </a:defRPr>
            </a:lvl9pPr>
          </a:lstStyle>
          <a:p>
            <a:pPr algn="ctr">
              <a:spcBef>
                <a:spcPct val="0"/>
              </a:spcBef>
              <a:buFontTx/>
              <a:buNone/>
            </a:pPr>
            <a:r>
              <a:rPr lang="en-GB" altLang="en-US" sz="1400" dirty="0">
                <a:latin typeface="+mn-lt"/>
              </a:rPr>
              <a:t>The moment when Saturn V’s F1 engines fired, </a:t>
            </a:r>
          </a:p>
          <a:p>
            <a:pPr algn="ctr">
              <a:spcBef>
                <a:spcPct val="0"/>
              </a:spcBef>
              <a:buFontTx/>
              <a:buNone/>
            </a:pPr>
            <a:r>
              <a:rPr lang="en-GB" altLang="en-US" sz="1400" dirty="0">
                <a:latin typeface="+mn-lt"/>
              </a:rPr>
              <a:t>launching it from its tower.</a:t>
            </a:r>
          </a:p>
        </p:txBody>
      </p:sp>
    </p:spTree>
    <p:extLst>
      <p:ext uri="{BB962C8B-B14F-4D97-AF65-F5344CB8AC3E}">
        <p14:creationId xmlns:p14="http://schemas.microsoft.com/office/powerpoint/2010/main" val="2467994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752177"/>
            <a:ext cx="7632699" cy="1622734"/>
          </a:xfrm>
          <a:prstGeom prst="rect">
            <a:avLst/>
          </a:prstGeom>
          <a:solidFill>
            <a:srgbClr val="F1BA7F"/>
          </a:solidFill>
        </p:spPr>
        <p:txBody>
          <a:bodyPr wrap="square" lIns="36000" tIns="72000" rIns="36000" bIns="72000">
            <a:spAutoFit/>
          </a:bodyPr>
          <a:lstStyle/>
          <a:p>
            <a:pPr algn="ctr">
              <a:lnSpc>
                <a:spcPct val="150000"/>
              </a:lnSpc>
              <a:spcBef>
                <a:spcPct val="0"/>
              </a:spcBef>
            </a:pPr>
            <a:r>
              <a:rPr lang="en-GB" altLang="en-US" sz="1600" dirty="0">
                <a:ea typeface="Sassoon Infant Rg" panose="02000503030000020003" pitchFamily="50" charset="0"/>
                <a:cs typeface="Sassoon Infant Rg" panose="02000503030000020003" pitchFamily="50" charset="0"/>
              </a:rPr>
              <a:t>The Apollo 11 crew took 4 days to reach the Moon.</a:t>
            </a:r>
          </a:p>
          <a:p>
            <a:pPr algn="ctr">
              <a:lnSpc>
                <a:spcPct val="150000"/>
              </a:lnSpc>
              <a:spcBef>
                <a:spcPct val="0"/>
              </a:spcBef>
            </a:pPr>
            <a:r>
              <a:rPr lang="en-GB" altLang="en-US" sz="1600" dirty="0">
                <a:ea typeface="Sassoon Infant Rg" panose="02000503030000020003" pitchFamily="50" charset="0"/>
                <a:cs typeface="Sassoon Infant Rg" panose="02000503030000020003" pitchFamily="50" charset="0"/>
              </a:rPr>
              <a:t>Once they were orbiting the Moon, Armstrong and Aldrin climbed into the</a:t>
            </a:r>
          </a:p>
          <a:p>
            <a:pPr algn="ctr">
              <a:lnSpc>
                <a:spcPct val="150000"/>
              </a:lnSpc>
              <a:spcBef>
                <a:spcPct val="0"/>
              </a:spcBef>
            </a:pPr>
            <a:r>
              <a:rPr lang="en-GB" altLang="en-US" sz="1600" dirty="0">
                <a:ea typeface="Sassoon Infant Rg" panose="02000503030000020003" pitchFamily="50" charset="0"/>
                <a:cs typeface="Sassoon Infant Rg" panose="02000503030000020003" pitchFamily="50" charset="0"/>
              </a:rPr>
              <a:t> Eagle Lunar Module and landed on the Moon. </a:t>
            </a:r>
          </a:p>
          <a:p>
            <a:pPr algn="ctr">
              <a:lnSpc>
                <a:spcPct val="150000"/>
              </a:lnSpc>
              <a:spcBef>
                <a:spcPct val="0"/>
              </a:spcBef>
            </a:pPr>
            <a:r>
              <a:rPr lang="en-GB" altLang="en-US" sz="1600" dirty="0">
                <a:ea typeface="Sassoon Infant Rg" panose="02000503030000020003" pitchFamily="50" charset="0"/>
                <a:cs typeface="Sassoon Infant Rg" panose="02000503030000020003" pitchFamily="50" charset="0"/>
              </a:rPr>
              <a:t>Collins stayed in the Columbia Command Module. </a:t>
            </a:r>
          </a:p>
        </p:txBody>
      </p:sp>
      <p:sp>
        <p:nvSpPr>
          <p:cNvPr id="10" name="Title 1"/>
          <p:cNvSpPr txBox="1">
            <a:spLocks/>
          </p:cNvSpPr>
          <p:nvPr/>
        </p:nvSpPr>
        <p:spPr>
          <a:xfrm>
            <a:off x="1862890" y="5975738"/>
            <a:ext cx="5287890" cy="267424"/>
          </a:xfrm>
          <a:prstGeom prst="rect">
            <a:avLst/>
          </a:prstGeom>
          <a:noFill/>
          <a:ln>
            <a:noFill/>
          </a:ln>
        </p:spPr>
        <p:txBody>
          <a:bodyPr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1000" dirty="0">
                <a:latin typeface="StickBallBold" pitchFamily="2" charset="0"/>
                <a:cs typeface="Arial" pitchFamily="34" charset="0"/>
              </a:rPr>
              <a:t>Photo courtesy of NASA and Charles </a:t>
            </a:r>
            <a:r>
              <a:rPr lang="en-GB" sz="1000" dirty="0" err="1">
                <a:latin typeface="StickBallBold" pitchFamily="2" charset="0"/>
                <a:cs typeface="Arial" pitchFamily="34" charset="0"/>
              </a:rPr>
              <a:t>Atkeison</a:t>
            </a:r>
            <a:r>
              <a:rPr lang="en-GB" sz="1000" dirty="0">
                <a:latin typeface="StickBallBold" pitchFamily="2" charset="0"/>
                <a:cs typeface="Arial" pitchFamily="34" charset="0"/>
              </a:rPr>
              <a:t> µg (@flickr.com) - granted under creative commons licence - attribution</a:t>
            </a:r>
          </a:p>
        </p:txBody>
      </p:sp>
      <p:pic>
        <p:nvPicPr>
          <p:cNvPr id="8" name="Picture 2"/>
          <p:cNvPicPr>
            <a:picLocks noChangeAspect="1"/>
          </p:cNvPicPr>
          <p:nvPr/>
        </p:nvPicPr>
        <p:blipFill rotWithShape="1">
          <a:blip r:embed="rId2">
            <a:extLst>
              <a:ext uri="{28A0092B-C50C-407E-A947-70E740481C1C}">
                <a14:useLocalDpi xmlns:a14="http://schemas.microsoft.com/office/drawing/2010/main" val="0"/>
              </a:ext>
            </a:extLst>
          </a:blip>
          <a:srcRect l="7680"/>
          <a:stretch/>
        </p:blipFill>
        <p:spPr bwMode="auto">
          <a:xfrm>
            <a:off x="3915295" y="2478091"/>
            <a:ext cx="4425738" cy="33571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1" name="Picture 2" descr="http://farm3.staticflickr.com/2465/3738744642_6290a62e4b_o.jpg"/>
          <p:cNvPicPr>
            <a:picLocks noChangeAspect="1" noChangeArrowheads="1"/>
          </p:cNvPicPr>
          <p:nvPr/>
        </p:nvPicPr>
        <p:blipFill rotWithShape="1">
          <a:blip r:embed="rId3">
            <a:extLst>
              <a:ext uri="{28A0092B-C50C-407E-A947-70E740481C1C}">
                <a14:useLocalDpi xmlns:a14="http://schemas.microsoft.com/office/drawing/2010/main" val="0"/>
              </a:ext>
            </a:extLst>
          </a:blip>
          <a:srcRect l="11502" t="-1219" r="17002" b="1219"/>
          <a:stretch/>
        </p:blipFill>
        <p:spPr bwMode="auto">
          <a:xfrm>
            <a:off x="797215" y="2466779"/>
            <a:ext cx="2893636" cy="34093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2" name="TextBox 3"/>
          <p:cNvSpPr txBox="1">
            <a:spLocks noChangeArrowheads="1"/>
          </p:cNvSpPr>
          <p:nvPr/>
        </p:nvSpPr>
        <p:spPr bwMode="auto">
          <a:xfrm>
            <a:off x="4041856" y="5198290"/>
            <a:ext cx="4162806"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StickBallBold" pitchFamily="2" charset="0"/>
              </a:defRPr>
            </a:lvl1pPr>
            <a:lvl2pPr marL="742950" indent="-285750">
              <a:spcBef>
                <a:spcPct val="20000"/>
              </a:spcBef>
              <a:buFont typeface="Arial" panose="020B0604020202020204" pitchFamily="34" charset="0"/>
              <a:buChar char="–"/>
              <a:defRPr sz="2800">
                <a:solidFill>
                  <a:schemeClr val="tx1"/>
                </a:solidFill>
                <a:latin typeface="StickBallBold" pitchFamily="2" charset="0"/>
              </a:defRPr>
            </a:lvl2pPr>
            <a:lvl3pPr marL="1143000" indent="-228600">
              <a:spcBef>
                <a:spcPct val="20000"/>
              </a:spcBef>
              <a:buFont typeface="Arial" panose="020B0604020202020204" pitchFamily="34" charset="0"/>
              <a:buChar char="•"/>
              <a:defRPr sz="2400">
                <a:solidFill>
                  <a:schemeClr val="tx1"/>
                </a:solidFill>
                <a:latin typeface="StickBallBold" pitchFamily="2" charset="0"/>
              </a:defRPr>
            </a:lvl3pPr>
            <a:lvl4pPr marL="1600200" indent="-228600">
              <a:spcBef>
                <a:spcPct val="20000"/>
              </a:spcBef>
              <a:buFont typeface="Arial" panose="020B0604020202020204" pitchFamily="34" charset="0"/>
              <a:buChar char="–"/>
              <a:defRPr sz="2000">
                <a:solidFill>
                  <a:schemeClr val="tx1"/>
                </a:solidFill>
                <a:latin typeface="StickBallBold" pitchFamily="2" charset="0"/>
              </a:defRPr>
            </a:lvl4pPr>
            <a:lvl5pPr marL="2057400" indent="-228600">
              <a:spcBef>
                <a:spcPct val="20000"/>
              </a:spcBef>
              <a:buFont typeface="Arial" panose="020B0604020202020204" pitchFamily="34" charset="0"/>
              <a:buChar char="»"/>
              <a:defRPr sz="2000">
                <a:solidFill>
                  <a:schemeClr val="tx1"/>
                </a:solidFill>
                <a:latin typeface="StickBallBold"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StickBallBold"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StickBallBold"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StickBallBold"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StickBallBold" pitchFamily="2" charset="0"/>
              </a:defRPr>
            </a:lvl9pPr>
          </a:lstStyle>
          <a:p>
            <a:pPr algn="ctr">
              <a:spcBef>
                <a:spcPct val="0"/>
              </a:spcBef>
              <a:buFontTx/>
              <a:buNone/>
            </a:pPr>
            <a:r>
              <a:rPr lang="en-GB" altLang="en-US" sz="1400" dirty="0">
                <a:latin typeface="+mn-lt"/>
              </a:rPr>
              <a:t>The Columbia Command Module at the National Air and Space Museum in the USA. </a:t>
            </a:r>
          </a:p>
        </p:txBody>
      </p:sp>
      <p:sp>
        <p:nvSpPr>
          <p:cNvPr id="14" name="TextBox 3"/>
          <p:cNvSpPr txBox="1">
            <a:spLocks noChangeArrowheads="1"/>
          </p:cNvSpPr>
          <p:nvPr/>
        </p:nvSpPr>
        <p:spPr bwMode="auto">
          <a:xfrm>
            <a:off x="967221" y="2592589"/>
            <a:ext cx="2574002" cy="9541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StickBallBold" pitchFamily="2" charset="0"/>
              </a:defRPr>
            </a:lvl1pPr>
            <a:lvl2pPr marL="742950" indent="-285750">
              <a:spcBef>
                <a:spcPct val="20000"/>
              </a:spcBef>
              <a:buFont typeface="Arial" panose="020B0604020202020204" pitchFamily="34" charset="0"/>
              <a:buChar char="–"/>
              <a:defRPr sz="2800">
                <a:solidFill>
                  <a:schemeClr val="tx1"/>
                </a:solidFill>
                <a:latin typeface="StickBallBold" pitchFamily="2" charset="0"/>
              </a:defRPr>
            </a:lvl2pPr>
            <a:lvl3pPr marL="1143000" indent="-228600">
              <a:spcBef>
                <a:spcPct val="20000"/>
              </a:spcBef>
              <a:buFont typeface="Arial" panose="020B0604020202020204" pitchFamily="34" charset="0"/>
              <a:buChar char="•"/>
              <a:defRPr sz="2400">
                <a:solidFill>
                  <a:schemeClr val="tx1"/>
                </a:solidFill>
                <a:latin typeface="StickBallBold" pitchFamily="2" charset="0"/>
              </a:defRPr>
            </a:lvl3pPr>
            <a:lvl4pPr marL="1600200" indent="-228600">
              <a:spcBef>
                <a:spcPct val="20000"/>
              </a:spcBef>
              <a:buFont typeface="Arial" panose="020B0604020202020204" pitchFamily="34" charset="0"/>
              <a:buChar char="–"/>
              <a:defRPr sz="2000">
                <a:solidFill>
                  <a:schemeClr val="tx1"/>
                </a:solidFill>
                <a:latin typeface="StickBallBold" pitchFamily="2" charset="0"/>
              </a:defRPr>
            </a:lvl4pPr>
            <a:lvl5pPr marL="2057400" indent="-228600">
              <a:spcBef>
                <a:spcPct val="20000"/>
              </a:spcBef>
              <a:buFont typeface="Arial" panose="020B0604020202020204" pitchFamily="34" charset="0"/>
              <a:buChar char="»"/>
              <a:defRPr sz="2000">
                <a:solidFill>
                  <a:schemeClr val="tx1"/>
                </a:solidFill>
                <a:latin typeface="StickBallBold"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StickBallBold"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StickBallBold"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StickBallBold"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StickBallBold" pitchFamily="2" charset="0"/>
              </a:defRPr>
            </a:lvl9pPr>
          </a:lstStyle>
          <a:p>
            <a:pPr algn="ctr">
              <a:spcBef>
                <a:spcPct val="0"/>
              </a:spcBef>
              <a:buFontTx/>
              <a:buNone/>
            </a:pPr>
            <a:r>
              <a:rPr lang="en-GB" altLang="en-US" sz="1400" dirty="0">
                <a:latin typeface="+mn-lt"/>
              </a:rPr>
              <a:t>The Eagle Lunar Module which carried Armstrong and Aldrin down to the land on the Moon.</a:t>
            </a:r>
          </a:p>
        </p:txBody>
      </p:sp>
    </p:spTree>
    <p:extLst>
      <p:ext uri="{BB962C8B-B14F-4D97-AF65-F5344CB8AC3E}">
        <p14:creationId xmlns:p14="http://schemas.microsoft.com/office/powerpoint/2010/main" val="4115648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534063"/>
            <a:ext cx="7632699" cy="1760207"/>
          </a:xfrm>
          <a:prstGeom prst="rect">
            <a:avLst/>
          </a:prstGeom>
          <a:solidFill>
            <a:srgbClr val="F1BA7F"/>
          </a:solidFill>
        </p:spPr>
        <p:txBody>
          <a:bodyPr wrap="square" lIns="36000" tIns="72000" rIns="36000" bIns="72000">
            <a:spAutoFit/>
          </a:bodyPr>
          <a:lstStyle/>
          <a:p>
            <a:pPr algn="ctr">
              <a:lnSpc>
                <a:spcPct val="150000"/>
              </a:lnSpc>
              <a:spcBef>
                <a:spcPct val="0"/>
              </a:spcBef>
            </a:pPr>
            <a:r>
              <a:rPr lang="en-GB" dirty="0"/>
              <a:t>On July 20, 1969, Neil Armstrong became the first human to step on the moon. He and Aldrin walked around for three hours. They did experiments. They picked up bits of moon dirt and rocks. They put a U.S. flag on the moon. They also left a sign on the moon.</a:t>
            </a:r>
            <a:endParaRPr lang="en-GB" altLang="en-US" sz="1600" dirty="0">
              <a:ea typeface="Sassoon Infant Rg" panose="02000503030000020003" pitchFamily="50" charset="0"/>
              <a:cs typeface="Sassoon Infant Rg" panose="02000503030000020003" pitchFamily="50" charset="0"/>
            </a:endParaRPr>
          </a:p>
        </p:txBody>
      </p:sp>
      <p:sp>
        <p:nvSpPr>
          <p:cNvPr id="10" name="Title 1"/>
          <p:cNvSpPr txBox="1">
            <a:spLocks/>
          </p:cNvSpPr>
          <p:nvPr/>
        </p:nvSpPr>
        <p:spPr>
          <a:xfrm>
            <a:off x="1862890" y="6065604"/>
            <a:ext cx="5287890" cy="267424"/>
          </a:xfrm>
          <a:prstGeom prst="rect">
            <a:avLst/>
          </a:prstGeom>
          <a:noFill/>
          <a:ln>
            <a:no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1000" dirty="0">
                <a:latin typeface="StickBallBold" pitchFamily="2" charset="0"/>
                <a:cs typeface="Arial" pitchFamily="34" charset="0"/>
              </a:rPr>
              <a:t>Photo courtesy of </a:t>
            </a:r>
            <a:r>
              <a:rPr lang="en-GB" sz="1000" dirty="0" err="1">
                <a:latin typeface="StickBallBold" pitchFamily="2" charset="0"/>
                <a:cs typeface="Arial" pitchFamily="34" charset="0"/>
              </a:rPr>
              <a:t>Purpleslog</a:t>
            </a:r>
            <a:r>
              <a:rPr lang="en-GB" sz="1000" dirty="0">
                <a:latin typeface="StickBallBold" pitchFamily="2" charset="0"/>
                <a:cs typeface="Arial" pitchFamily="34" charset="0"/>
              </a:rPr>
              <a:t> (@flickr.com) - granted under creative commons licence - attribution</a:t>
            </a:r>
          </a:p>
        </p:txBody>
      </p:sp>
      <p:pic>
        <p:nvPicPr>
          <p:cNvPr id="9" name="Picture 1"/>
          <p:cNvPicPr>
            <a:picLocks noChangeAspect="1"/>
          </p:cNvPicPr>
          <p:nvPr/>
        </p:nvPicPr>
        <p:blipFill rotWithShape="1">
          <a:blip r:embed="rId2">
            <a:extLst>
              <a:ext uri="{28A0092B-C50C-407E-A947-70E740481C1C}">
                <a14:useLocalDpi xmlns:a14="http://schemas.microsoft.com/office/drawing/2010/main" val="0"/>
              </a:ext>
            </a:extLst>
          </a:blip>
          <a:srcRect l="112" t="16396" r="224" b="15971"/>
          <a:stretch/>
        </p:blipFill>
        <p:spPr bwMode="auto">
          <a:xfrm>
            <a:off x="864524" y="2443942"/>
            <a:ext cx="7414952" cy="35661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3" name="TextBox 3"/>
          <p:cNvSpPr txBox="1">
            <a:spLocks noChangeArrowheads="1"/>
          </p:cNvSpPr>
          <p:nvPr/>
        </p:nvSpPr>
        <p:spPr bwMode="auto">
          <a:xfrm>
            <a:off x="966672" y="5612927"/>
            <a:ext cx="7221364"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StickBallBold" pitchFamily="2" charset="0"/>
              </a:defRPr>
            </a:lvl1pPr>
            <a:lvl2pPr marL="742950" indent="-285750">
              <a:spcBef>
                <a:spcPct val="20000"/>
              </a:spcBef>
              <a:buFont typeface="Arial" panose="020B0604020202020204" pitchFamily="34" charset="0"/>
              <a:buChar char="–"/>
              <a:defRPr sz="2800">
                <a:solidFill>
                  <a:schemeClr val="tx1"/>
                </a:solidFill>
                <a:latin typeface="StickBallBold" pitchFamily="2" charset="0"/>
              </a:defRPr>
            </a:lvl2pPr>
            <a:lvl3pPr marL="1143000" indent="-228600">
              <a:spcBef>
                <a:spcPct val="20000"/>
              </a:spcBef>
              <a:buFont typeface="Arial" panose="020B0604020202020204" pitchFamily="34" charset="0"/>
              <a:buChar char="•"/>
              <a:defRPr sz="2400">
                <a:solidFill>
                  <a:schemeClr val="tx1"/>
                </a:solidFill>
                <a:latin typeface="StickBallBold" pitchFamily="2" charset="0"/>
              </a:defRPr>
            </a:lvl3pPr>
            <a:lvl4pPr marL="1600200" indent="-228600">
              <a:spcBef>
                <a:spcPct val="20000"/>
              </a:spcBef>
              <a:buFont typeface="Arial" panose="020B0604020202020204" pitchFamily="34" charset="0"/>
              <a:buChar char="–"/>
              <a:defRPr sz="2000">
                <a:solidFill>
                  <a:schemeClr val="tx1"/>
                </a:solidFill>
                <a:latin typeface="StickBallBold" pitchFamily="2" charset="0"/>
              </a:defRPr>
            </a:lvl4pPr>
            <a:lvl5pPr marL="2057400" indent="-228600">
              <a:spcBef>
                <a:spcPct val="20000"/>
              </a:spcBef>
              <a:buFont typeface="Arial" panose="020B0604020202020204" pitchFamily="34" charset="0"/>
              <a:buChar char="»"/>
              <a:defRPr sz="2000">
                <a:solidFill>
                  <a:schemeClr val="tx1"/>
                </a:solidFill>
                <a:latin typeface="StickBallBold"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StickBallBold"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StickBallBold"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StickBallBold"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StickBallBold" pitchFamily="2" charset="0"/>
              </a:defRPr>
            </a:lvl9pPr>
          </a:lstStyle>
          <a:p>
            <a:pPr algn="ctr">
              <a:spcBef>
                <a:spcPct val="0"/>
              </a:spcBef>
              <a:buFontTx/>
              <a:buNone/>
            </a:pPr>
            <a:r>
              <a:rPr lang="en-GB" altLang="en-US" sz="1400" dirty="0">
                <a:latin typeface="+mn-lt"/>
              </a:rPr>
              <a:t>Armstrong and Aldrin placed an American flag on the surface of the Moon.</a:t>
            </a:r>
          </a:p>
        </p:txBody>
      </p:sp>
    </p:spTree>
    <p:extLst>
      <p:ext uri="{BB962C8B-B14F-4D97-AF65-F5344CB8AC3E}">
        <p14:creationId xmlns:p14="http://schemas.microsoft.com/office/powerpoint/2010/main" val="1854480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752177"/>
            <a:ext cx="7632699" cy="1622734"/>
          </a:xfrm>
          <a:prstGeom prst="rect">
            <a:avLst/>
          </a:prstGeom>
          <a:solidFill>
            <a:srgbClr val="F1BA7F"/>
          </a:solidFill>
        </p:spPr>
        <p:txBody>
          <a:bodyPr wrap="square" lIns="36000" tIns="72000" rIns="36000" bIns="72000">
            <a:spAutoFit/>
          </a:bodyPr>
          <a:lstStyle/>
          <a:p>
            <a:pPr algn="ctr">
              <a:lnSpc>
                <a:spcPct val="150000"/>
              </a:lnSpc>
              <a:spcBef>
                <a:spcPct val="0"/>
              </a:spcBef>
            </a:pPr>
            <a:r>
              <a:rPr lang="en-GB" altLang="en-US" sz="1600">
                <a:ea typeface="Sassoon Infant Rg" panose="02000503030000020003" pitchFamily="50" charset="0"/>
                <a:cs typeface="Sassoon Infant Rg" panose="02000503030000020003" pitchFamily="50" charset="0"/>
              </a:rPr>
              <a:t>After 22 </a:t>
            </a:r>
            <a:r>
              <a:rPr lang="en-GB" altLang="en-US" sz="1600" dirty="0">
                <a:ea typeface="Sassoon Infant Rg" panose="02000503030000020003" pitchFamily="50" charset="0"/>
                <a:cs typeface="Sassoon Infant Rg" panose="02000503030000020003" pitchFamily="50" charset="0"/>
              </a:rPr>
              <a:t>hours on the Moon, Armstrong and Aldrin returned to the command module using Eagle. The Apollo 11 crew returned to Earth and landed in the Pacific Ocean on 24</a:t>
            </a:r>
            <a:r>
              <a:rPr lang="en-GB" altLang="en-US" sz="1600" baseline="30000" dirty="0">
                <a:ea typeface="Sassoon Infant Rg" panose="02000503030000020003" pitchFamily="50" charset="0"/>
                <a:cs typeface="Sassoon Infant Rg" panose="02000503030000020003" pitchFamily="50" charset="0"/>
              </a:rPr>
              <a:t>th</a:t>
            </a:r>
            <a:r>
              <a:rPr lang="en-GB" altLang="en-US" sz="1600" dirty="0">
                <a:ea typeface="Sassoon Infant Rg" panose="02000503030000020003" pitchFamily="50" charset="0"/>
                <a:cs typeface="Sassoon Infant Rg" panose="02000503030000020003" pitchFamily="50" charset="0"/>
              </a:rPr>
              <a:t> July. The module had a special heat shield which stopped it from burning up as it travelled through the Earth’s atmosphere.  </a:t>
            </a:r>
          </a:p>
        </p:txBody>
      </p:sp>
      <p:sp>
        <p:nvSpPr>
          <p:cNvPr id="10" name="Title 1"/>
          <p:cNvSpPr txBox="1">
            <a:spLocks/>
          </p:cNvSpPr>
          <p:nvPr/>
        </p:nvSpPr>
        <p:spPr>
          <a:xfrm>
            <a:off x="1995894" y="6065604"/>
            <a:ext cx="5287890" cy="267424"/>
          </a:xfrm>
          <a:prstGeom prst="rect">
            <a:avLst/>
          </a:prstGeom>
          <a:noFill/>
          <a:ln>
            <a:no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1000" dirty="0">
                <a:latin typeface="StickBallBold" pitchFamily="2" charset="0"/>
                <a:cs typeface="Arial" pitchFamily="34" charset="0"/>
              </a:rPr>
              <a:t>Photo courtesy of </a:t>
            </a:r>
            <a:r>
              <a:rPr lang="en-GB" sz="1000" dirty="0" err="1">
                <a:latin typeface="StickBallBold" pitchFamily="2" charset="0"/>
                <a:cs typeface="Arial" pitchFamily="34" charset="0"/>
              </a:rPr>
              <a:t>Bernt</a:t>
            </a:r>
            <a:r>
              <a:rPr lang="en-GB" sz="1000" dirty="0">
                <a:latin typeface="StickBallBold" pitchFamily="2" charset="0"/>
                <a:cs typeface="Arial" pitchFamily="34" charset="0"/>
              </a:rPr>
              <a:t> </a:t>
            </a:r>
            <a:r>
              <a:rPr lang="en-GB" sz="1000" dirty="0" err="1">
                <a:latin typeface="StickBallBold" pitchFamily="2" charset="0"/>
                <a:cs typeface="Arial" pitchFamily="34" charset="0"/>
              </a:rPr>
              <a:t>Rostad</a:t>
            </a:r>
            <a:r>
              <a:rPr lang="en-GB" sz="1000" dirty="0">
                <a:latin typeface="StickBallBold" pitchFamily="2" charset="0"/>
                <a:cs typeface="Arial" pitchFamily="34" charset="0"/>
              </a:rPr>
              <a:t> (@flickr.com) - granted under creative commons licence - attribution</a:t>
            </a:r>
          </a:p>
        </p:txBody>
      </p:sp>
      <p:pic>
        <p:nvPicPr>
          <p:cNvPr id="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0986" y="2423802"/>
            <a:ext cx="4822027" cy="36170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TextBox 3"/>
          <p:cNvSpPr txBox="1">
            <a:spLocks noChangeArrowheads="1"/>
          </p:cNvSpPr>
          <p:nvPr/>
        </p:nvSpPr>
        <p:spPr bwMode="auto">
          <a:xfrm>
            <a:off x="2294658" y="5191940"/>
            <a:ext cx="4571655" cy="7386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StickBallBold" pitchFamily="2" charset="0"/>
              </a:defRPr>
            </a:lvl1pPr>
            <a:lvl2pPr marL="742950" indent="-285750">
              <a:spcBef>
                <a:spcPct val="20000"/>
              </a:spcBef>
              <a:buFont typeface="Arial" panose="020B0604020202020204" pitchFamily="34" charset="0"/>
              <a:buChar char="–"/>
              <a:defRPr sz="2800">
                <a:solidFill>
                  <a:schemeClr val="tx1"/>
                </a:solidFill>
                <a:latin typeface="StickBallBold" pitchFamily="2" charset="0"/>
              </a:defRPr>
            </a:lvl2pPr>
            <a:lvl3pPr marL="1143000" indent="-228600">
              <a:spcBef>
                <a:spcPct val="20000"/>
              </a:spcBef>
              <a:buFont typeface="Arial" panose="020B0604020202020204" pitchFamily="34" charset="0"/>
              <a:buChar char="•"/>
              <a:defRPr sz="2400">
                <a:solidFill>
                  <a:schemeClr val="tx1"/>
                </a:solidFill>
                <a:latin typeface="StickBallBold" pitchFamily="2" charset="0"/>
              </a:defRPr>
            </a:lvl3pPr>
            <a:lvl4pPr marL="1600200" indent="-228600">
              <a:spcBef>
                <a:spcPct val="20000"/>
              </a:spcBef>
              <a:buFont typeface="Arial" panose="020B0604020202020204" pitchFamily="34" charset="0"/>
              <a:buChar char="–"/>
              <a:defRPr sz="2000">
                <a:solidFill>
                  <a:schemeClr val="tx1"/>
                </a:solidFill>
                <a:latin typeface="StickBallBold" pitchFamily="2" charset="0"/>
              </a:defRPr>
            </a:lvl4pPr>
            <a:lvl5pPr marL="2057400" indent="-228600">
              <a:spcBef>
                <a:spcPct val="20000"/>
              </a:spcBef>
              <a:buFont typeface="Arial" panose="020B0604020202020204" pitchFamily="34" charset="0"/>
              <a:buChar char="»"/>
              <a:defRPr sz="2000">
                <a:solidFill>
                  <a:schemeClr val="tx1"/>
                </a:solidFill>
                <a:latin typeface="StickBallBold"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StickBallBold"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StickBallBold"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StickBallBold"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StickBallBold" pitchFamily="2" charset="0"/>
              </a:defRPr>
            </a:lvl9pPr>
          </a:lstStyle>
          <a:p>
            <a:pPr algn="ctr">
              <a:spcBef>
                <a:spcPct val="0"/>
              </a:spcBef>
              <a:buFontTx/>
              <a:buNone/>
            </a:pPr>
            <a:r>
              <a:rPr lang="en-GB" altLang="en-US" sz="1400" dirty="0">
                <a:latin typeface="+mn-lt"/>
              </a:rPr>
              <a:t>The Columbia Command Module has a custom made flotation collar to help it float when it landed in the Pacific Ocean. </a:t>
            </a:r>
          </a:p>
        </p:txBody>
      </p:sp>
    </p:spTree>
    <p:extLst>
      <p:ext uri="{BB962C8B-B14F-4D97-AF65-F5344CB8AC3E}">
        <p14:creationId xmlns:p14="http://schemas.microsoft.com/office/powerpoint/2010/main" val="514843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752177"/>
            <a:ext cx="7632699" cy="1581697"/>
          </a:xfrm>
          <a:prstGeom prst="rect">
            <a:avLst/>
          </a:prstGeom>
          <a:solidFill>
            <a:srgbClr val="F1BA7F"/>
          </a:solidFill>
        </p:spPr>
        <p:txBody>
          <a:bodyPr wrap="square" lIns="36000" tIns="72000" rIns="36000" bIns="72000">
            <a:spAutoFit/>
          </a:bodyPr>
          <a:lstStyle/>
          <a:p>
            <a:pPr algn="ctr">
              <a:lnSpc>
                <a:spcPct val="150000"/>
              </a:lnSpc>
              <a:spcBef>
                <a:spcPct val="0"/>
              </a:spcBef>
            </a:pPr>
            <a:r>
              <a:rPr lang="en-GB" altLang="en-US" sz="1600" dirty="0">
                <a:ea typeface="Sassoon Infant Rg" panose="02000503030000020003" pitchFamily="50" charset="0"/>
                <a:cs typeface="Sassoon Infant Rg" panose="02000503030000020003" pitchFamily="50" charset="0"/>
              </a:rPr>
              <a:t>The Apollo 11 Moon landing was the most watched event in the history of television, nearly </a:t>
            </a:r>
            <a:r>
              <a:rPr lang="en-GB" altLang="en-US" sz="1600" b="1" dirty="0">
                <a:ea typeface="Sassoon Infant Rg" panose="02000503030000020003" pitchFamily="50" charset="0"/>
                <a:cs typeface="Sassoon Infant Rg" panose="02000503030000020003" pitchFamily="50" charset="0"/>
              </a:rPr>
              <a:t>600 million people</a:t>
            </a:r>
            <a:r>
              <a:rPr lang="en-GB" altLang="en-US" sz="1600" dirty="0">
                <a:ea typeface="Sassoon Infant Rg" panose="02000503030000020003" pitchFamily="50" charset="0"/>
                <a:cs typeface="Sassoon Infant Rg" panose="02000503030000020003" pitchFamily="50" charset="0"/>
              </a:rPr>
              <a:t> watched. Across the USA people held Moon parties, recorded their thoughts in letters and took family photos. Nobody was going to forget the day that man first walked on the Moon.</a:t>
            </a:r>
          </a:p>
        </p:txBody>
      </p:sp>
      <p:sp>
        <p:nvSpPr>
          <p:cNvPr id="10" name="Title 1"/>
          <p:cNvSpPr txBox="1">
            <a:spLocks/>
          </p:cNvSpPr>
          <p:nvPr/>
        </p:nvSpPr>
        <p:spPr>
          <a:xfrm>
            <a:off x="1995894" y="5996583"/>
            <a:ext cx="5287890" cy="267424"/>
          </a:xfrm>
          <a:prstGeom prst="rect">
            <a:avLst/>
          </a:prstGeom>
          <a:noFill/>
          <a:ln>
            <a:noFill/>
          </a:ln>
        </p:spPr>
        <p:txBody>
          <a:bodyPr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1000" dirty="0">
                <a:latin typeface="StickBallBold" pitchFamily="2" charset="0"/>
                <a:cs typeface="Arial" pitchFamily="34" charset="0"/>
              </a:rPr>
              <a:t>Photo courtesy of NASA and </a:t>
            </a:r>
            <a:r>
              <a:rPr lang="en-GB" sz="1000" dirty="0" err="1">
                <a:latin typeface="StickBallBold" pitchFamily="2" charset="0"/>
                <a:cs typeface="Arial" pitchFamily="34" charset="0"/>
              </a:rPr>
              <a:t>Osbornb</a:t>
            </a:r>
            <a:r>
              <a:rPr lang="en-GB" sz="1000" dirty="0">
                <a:latin typeface="StickBallBold" pitchFamily="2" charset="0"/>
                <a:cs typeface="Arial" pitchFamily="34" charset="0"/>
              </a:rPr>
              <a:t> (@flickr.com) - granted under creative commons licence - attribution</a:t>
            </a:r>
          </a:p>
        </p:txBody>
      </p:sp>
      <p:pic>
        <p:nvPicPr>
          <p:cNvPr id="6" name="Picture 1"/>
          <p:cNvPicPr>
            <a:picLocks noChangeAspect="1"/>
          </p:cNvPicPr>
          <p:nvPr/>
        </p:nvPicPr>
        <p:blipFill rotWithShape="1">
          <a:blip r:embed="rId2">
            <a:extLst>
              <a:ext uri="{28A0092B-C50C-407E-A947-70E740481C1C}">
                <a14:useLocalDpi xmlns:a14="http://schemas.microsoft.com/office/drawing/2010/main" val="0"/>
              </a:ext>
            </a:extLst>
          </a:blip>
          <a:srcRect l="10743" r="17735" b="1221"/>
          <a:stretch/>
        </p:blipFill>
        <p:spPr bwMode="auto">
          <a:xfrm>
            <a:off x="809422" y="2482147"/>
            <a:ext cx="4261342" cy="3361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 name="Picture 3"/>
          <p:cNvPicPr>
            <a:picLocks noChangeAspect="1"/>
          </p:cNvPicPr>
          <p:nvPr/>
        </p:nvPicPr>
        <p:blipFill rotWithShape="1">
          <a:blip r:embed="rId3">
            <a:extLst>
              <a:ext uri="{28A0092B-C50C-407E-A947-70E740481C1C}">
                <a14:useLocalDpi xmlns:a14="http://schemas.microsoft.com/office/drawing/2010/main" val="0"/>
              </a:ext>
            </a:extLst>
          </a:blip>
          <a:srcRect l="6886"/>
          <a:stretch/>
        </p:blipFill>
        <p:spPr bwMode="auto">
          <a:xfrm>
            <a:off x="5195454" y="2457673"/>
            <a:ext cx="3151329" cy="33843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010151775"/>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Presentation1" id="{C2D07FF1-3EB1-4D9E-84F9-D2450425A22C}" vid="{819F8316-0E89-457C-B2A7-A168B6D0B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TotalTime>
  <Words>664</Words>
  <Application>Microsoft Office PowerPoint</Application>
  <PresentationFormat>On-screen Show (4:3)</PresentationFormat>
  <Paragraphs>36</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Twinkl</vt:lpstr>
      <vt:lpstr>StickBallBold</vt:lpstr>
      <vt:lpstr>Sassoon Infant Rg</vt:lpstr>
      <vt:lpstr>Twinkl SemiBold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Aamina Rammah</dc:creator>
  <cp:lastModifiedBy>Anna</cp:lastModifiedBy>
  <cp:revision>4</cp:revision>
  <dcterms:created xsi:type="dcterms:W3CDTF">2017-11-26T12:07:37Z</dcterms:created>
  <dcterms:modified xsi:type="dcterms:W3CDTF">2020-04-26T12:06:54Z</dcterms:modified>
</cp:coreProperties>
</file>